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1" roundtripDataSignature="AMtx7mhQe1nmWbyE9h5d5VnhQstfs1juM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633F5C-E713-47CB-9F57-CACC33ACB771}" v="11" dt="2020-09-10T03:30:37.0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ven Sheets" userId="50fc532f-88ae-47ae-b326-2309ab6b6665" providerId="ADAL" clId="{5E633F5C-E713-47CB-9F57-CACC33ACB771}"/>
    <pc:docChg chg="undo custSel addSld delSld modSld">
      <pc:chgData name="Steven Sheets" userId="50fc532f-88ae-47ae-b326-2309ab6b6665" providerId="ADAL" clId="{5E633F5C-E713-47CB-9F57-CACC33ACB771}" dt="2020-09-10T03:30:58.592" v="154" actId="14100"/>
      <pc:docMkLst>
        <pc:docMk/>
      </pc:docMkLst>
      <pc:sldChg chg="modSp mod">
        <pc:chgData name="Steven Sheets" userId="50fc532f-88ae-47ae-b326-2309ab6b6665" providerId="ADAL" clId="{5E633F5C-E713-47CB-9F57-CACC33ACB771}" dt="2020-09-10T02:58:40.450" v="6" actId="27636"/>
        <pc:sldMkLst>
          <pc:docMk/>
          <pc:sldMk cId="0" sldId="256"/>
        </pc:sldMkLst>
        <pc:spChg chg="mod">
          <ac:chgData name="Steven Sheets" userId="50fc532f-88ae-47ae-b326-2309ab6b6665" providerId="ADAL" clId="{5E633F5C-E713-47CB-9F57-CACC33ACB771}" dt="2020-09-10T02:58:40.450" v="6" actId="27636"/>
          <ac:spMkLst>
            <pc:docMk/>
            <pc:sldMk cId="0" sldId="256"/>
            <ac:spMk id="92" creationId="{00000000-0000-0000-0000-000000000000}"/>
          </ac:spMkLst>
        </pc:spChg>
      </pc:sldChg>
      <pc:sldChg chg="modSp mod">
        <pc:chgData name="Steven Sheets" userId="50fc532f-88ae-47ae-b326-2309ab6b6665" providerId="ADAL" clId="{5E633F5C-E713-47CB-9F57-CACC33ACB771}" dt="2020-09-10T02:57:50.592" v="0" actId="2710"/>
        <pc:sldMkLst>
          <pc:docMk/>
          <pc:sldMk cId="0" sldId="257"/>
        </pc:sldMkLst>
        <pc:spChg chg="mod">
          <ac:chgData name="Steven Sheets" userId="50fc532f-88ae-47ae-b326-2309ab6b6665" providerId="ADAL" clId="{5E633F5C-E713-47CB-9F57-CACC33ACB771}" dt="2020-09-10T02:57:50.592" v="0" actId="2710"/>
          <ac:spMkLst>
            <pc:docMk/>
            <pc:sldMk cId="0" sldId="257"/>
            <ac:spMk id="99" creationId="{00000000-0000-0000-0000-000000000000}"/>
          </ac:spMkLst>
        </pc:spChg>
      </pc:sldChg>
      <pc:sldChg chg="modSp mod">
        <pc:chgData name="Steven Sheets" userId="50fc532f-88ae-47ae-b326-2309ab6b6665" providerId="ADAL" clId="{5E633F5C-E713-47CB-9F57-CACC33ACB771}" dt="2020-09-10T03:30:37.076" v="153"/>
        <pc:sldMkLst>
          <pc:docMk/>
          <pc:sldMk cId="0" sldId="258"/>
        </pc:sldMkLst>
        <pc:spChg chg="mod">
          <ac:chgData name="Steven Sheets" userId="50fc532f-88ae-47ae-b326-2309ab6b6665" providerId="ADAL" clId="{5E633F5C-E713-47CB-9F57-CACC33ACB771}" dt="2020-09-10T02:58:02.050" v="1" actId="2710"/>
          <ac:spMkLst>
            <pc:docMk/>
            <pc:sldMk cId="0" sldId="258"/>
            <ac:spMk id="105" creationId="{00000000-0000-0000-0000-000000000000}"/>
          </ac:spMkLst>
        </pc:spChg>
        <pc:picChg chg="mod">
          <ac:chgData name="Steven Sheets" userId="50fc532f-88ae-47ae-b326-2309ab6b6665" providerId="ADAL" clId="{5E633F5C-E713-47CB-9F57-CACC33ACB771}" dt="2020-09-10T03:30:37.076" v="153"/>
          <ac:picMkLst>
            <pc:docMk/>
            <pc:sldMk cId="0" sldId="258"/>
            <ac:picMk id="2" creationId="{5C60758F-F0BC-4134-BBED-3C142274D920}"/>
          </ac:picMkLst>
        </pc:picChg>
      </pc:sldChg>
      <pc:sldChg chg="modSp mod">
        <pc:chgData name="Steven Sheets" userId="50fc532f-88ae-47ae-b326-2309ab6b6665" providerId="ADAL" clId="{5E633F5C-E713-47CB-9F57-CACC33ACB771}" dt="2020-09-10T02:58:10.206" v="2" actId="2710"/>
        <pc:sldMkLst>
          <pc:docMk/>
          <pc:sldMk cId="0" sldId="259"/>
        </pc:sldMkLst>
        <pc:spChg chg="mod">
          <ac:chgData name="Steven Sheets" userId="50fc532f-88ae-47ae-b326-2309ab6b6665" providerId="ADAL" clId="{5E633F5C-E713-47CB-9F57-CACC33ACB771}" dt="2020-09-10T02:58:10.206" v="2" actId="2710"/>
          <ac:spMkLst>
            <pc:docMk/>
            <pc:sldMk cId="0" sldId="259"/>
            <ac:spMk id="111" creationId="{00000000-0000-0000-0000-000000000000}"/>
          </ac:spMkLst>
        </pc:spChg>
      </pc:sldChg>
      <pc:sldChg chg="modSp mod">
        <pc:chgData name="Steven Sheets" userId="50fc532f-88ae-47ae-b326-2309ab6b6665" providerId="ADAL" clId="{5E633F5C-E713-47CB-9F57-CACC33ACB771}" dt="2020-09-10T02:58:17.777" v="3" actId="2710"/>
        <pc:sldMkLst>
          <pc:docMk/>
          <pc:sldMk cId="0" sldId="260"/>
        </pc:sldMkLst>
        <pc:spChg chg="mod">
          <ac:chgData name="Steven Sheets" userId="50fc532f-88ae-47ae-b326-2309ab6b6665" providerId="ADAL" clId="{5E633F5C-E713-47CB-9F57-CACC33ACB771}" dt="2020-09-10T02:58:17.777" v="3" actId="2710"/>
          <ac:spMkLst>
            <pc:docMk/>
            <pc:sldMk cId="0" sldId="260"/>
            <ac:spMk id="117" creationId="{00000000-0000-0000-0000-000000000000}"/>
          </ac:spMkLst>
        </pc:spChg>
      </pc:sldChg>
      <pc:sldChg chg="modSp mod">
        <pc:chgData name="Steven Sheets" userId="50fc532f-88ae-47ae-b326-2309ab6b6665" providerId="ADAL" clId="{5E633F5C-E713-47CB-9F57-CACC33ACB771}" dt="2020-09-10T02:58:28.222" v="4" actId="2710"/>
        <pc:sldMkLst>
          <pc:docMk/>
          <pc:sldMk cId="0" sldId="261"/>
        </pc:sldMkLst>
        <pc:spChg chg="mod">
          <ac:chgData name="Steven Sheets" userId="50fc532f-88ae-47ae-b326-2309ab6b6665" providerId="ADAL" clId="{5E633F5C-E713-47CB-9F57-CACC33ACB771}" dt="2020-09-10T02:58:28.222" v="4" actId="2710"/>
          <ac:spMkLst>
            <pc:docMk/>
            <pc:sldMk cId="0" sldId="261"/>
            <ac:spMk id="123" creationId="{00000000-0000-0000-0000-000000000000}"/>
          </ac:spMkLst>
        </pc:spChg>
      </pc:sldChg>
      <pc:sldChg chg="addSp">
        <pc:chgData name="Steven Sheets" userId="50fc532f-88ae-47ae-b326-2309ab6b6665" providerId="ADAL" clId="{5E633F5C-E713-47CB-9F57-CACC33ACB771}" dt="2020-09-10T03:27:15.221" v="131"/>
        <pc:sldMkLst>
          <pc:docMk/>
          <pc:sldMk cId="3541317561" sldId="262"/>
        </pc:sldMkLst>
        <pc:picChg chg="add">
          <ac:chgData name="Steven Sheets" userId="50fc532f-88ae-47ae-b326-2309ab6b6665" providerId="ADAL" clId="{5E633F5C-E713-47CB-9F57-CACC33ACB771}" dt="2020-09-10T03:27:15.221" v="131"/>
          <ac:picMkLst>
            <pc:docMk/>
            <pc:sldMk cId="3541317561" sldId="262"/>
            <ac:picMk id="1026" creationId="{E1113764-10C5-41A6-9367-A24C1496DF88}"/>
          </ac:picMkLst>
        </pc:picChg>
      </pc:sldChg>
      <pc:sldChg chg="addSp delSp modSp new add del mod modAnim">
        <pc:chgData name="Steven Sheets" userId="50fc532f-88ae-47ae-b326-2309ab6b6665" providerId="ADAL" clId="{5E633F5C-E713-47CB-9F57-CACC33ACB771}" dt="2020-09-10T03:30:58.592" v="154" actId="14100"/>
        <pc:sldMkLst>
          <pc:docMk/>
          <pc:sldMk cId="3979283883" sldId="262"/>
        </pc:sldMkLst>
        <pc:spChg chg="mod">
          <ac:chgData name="Steven Sheets" userId="50fc532f-88ae-47ae-b326-2309ab6b6665" providerId="ADAL" clId="{5E633F5C-E713-47CB-9F57-CACC33ACB771}" dt="2020-09-10T03:27:56.273" v="142" actId="14100"/>
          <ac:spMkLst>
            <pc:docMk/>
            <pc:sldMk cId="3979283883" sldId="262"/>
            <ac:spMk id="2" creationId="{E9E53249-9667-47D0-B08C-D45BE12A2F63}"/>
          </ac:spMkLst>
        </pc:spChg>
        <pc:spChg chg="mod">
          <ac:chgData name="Steven Sheets" userId="50fc532f-88ae-47ae-b326-2309ab6b6665" providerId="ADAL" clId="{5E633F5C-E713-47CB-9F57-CACC33ACB771}" dt="2020-09-10T03:28:48.669" v="146" actId="14100"/>
          <ac:spMkLst>
            <pc:docMk/>
            <pc:sldMk cId="3979283883" sldId="262"/>
            <ac:spMk id="3" creationId="{45976A15-B522-4CBB-A473-7D5FCF8424B2}"/>
          </ac:spMkLst>
        </pc:spChg>
        <pc:picChg chg="add mod">
          <ac:chgData name="Steven Sheets" userId="50fc532f-88ae-47ae-b326-2309ab6b6665" providerId="ADAL" clId="{5E633F5C-E713-47CB-9F57-CACC33ACB771}" dt="2020-09-10T03:27:47.799" v="139" actId="1076"/>
          <ac:picMkLst>
            <pc:docMk/>
            <pc:sldMk cId="3979283883" sldId="262"/>
            <ac:picMk id="4" creationId="{775F46B1-A275-455E-B2D1-8A1F1D7D2D95}"/>
          </ac:picMkLst>
        </pc:picChg>
        <pc:picChg chg="add mod">
          <ac:chgData name="Steven Sheets" userId="50fc532f-88ae-47ae-b326-2309ab6b6665" providerId="ADAL" clId="{5E633F5C-E713-47CB-9F57-CACC33ACB771}" dt="2020-09-10T03:30:58.592" v="154" actId="14100"/>
          <ac:picMkLst>
            <pc:docMk/>
            <pc:sldMk cId="3979283883" sldId="262"/>
            <ac:picMk id="6" creationId="{6E27B2F8-95D8-4CB5-98C8-B5739ED639DB}"/>
          </ac:picMkLst>
        </pc:picChg>
        <pc:picChg chg="del">
          <ac:chgData name="Steven Sheets" userId="50fc532f-88ae-47ae-b326-2309ab6b6665" providerId="ADAL" clId="{5E633F5C-E713-47CB-9F57-CACC33ACB771}" dt="2020-09-10T03:27:23.693" v="133" actId="21"/>
          <ac:picMkLst>
            <pc:docMk/>
            <pc:sldMk cId="3979283883" sldId="262"/>
            <ac:picMk id="1026" creationId="{E1113764-10C5-41A6-9367-A24C1496DF88}"/>
          </ac:picMkLst>
        </pc:picChg>
      </pc:sldChg>
    </pc:docChg>
  </pc:docChgLst>
</pc:chgInfo>
</file>

<file path=ppt/media/hdphoto1.wdp>
</file>

<file path=ppt/media/image1.jpg>
</file>

<file path=ppt/media/image2.png>
</file>

<file path=ppt/media/image3.png>
</file>

<file path=ppt/media/media1.m4a>
</file>

<file path=ppt/media/media2.m4a>
</file>

<file path=ppt/media/media3.mp3>
</file>

<file path=ppt/media/media4.m4a>
</file>

<file path=ppt/media/media5.mp3>
</file>

<file path=ppt/media/media6.mp3>
</file>

<file path=ppt/media/media7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96608cf7bc_5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96608cf7bc_5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144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96608cf7bc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96608cf7bc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0" name="Google Shape;12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9"/>
          <p:cNvSpPr txBox="1"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9"/>
          <p:cNvSpPr txBox="1"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9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9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_TEXT" type="vertTx">
  <p:cSld name="VERTICAL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body" idx="1"/>
          </p:nvPr>
        </p:nvSpPr>
        <p:spPr>
          <a:xfrm rot="5400000">
            <a:off x="4186958" y="-1138958"/>
            <a:ext cx="3818083" cy="106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_TITLE_AND_VERTICAL_TEXT" type="vertTitleAndTx">
  <p:cSld name="VERTICAL_TITLE_AND_VERTICAL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>
            <a:spLocks noGrp="1"/>
          </p:cNvSpPr>
          <p:nvPr>
            <p:ph type="title"/>
          </p:nvPr>
        </p:nvSpPr>
        <p:spPr>
          <a:xfrm rot="5400000">
            <a:off x="7619997" y="2286000"/>
            <a:ext cx="5334001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body" idx="1"/>
          </p:nvPr>
        </p:nvSpPr>
        <p:spPr>
          <a:xfrm rot="5400000">
            <a:off x="1905000" y="-381000"/>
            <a:ext cx="5334001" cy="761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JECT" type="obj">
  <p:cSld name="OBJEC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0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0"/>
          <p:cNvSpPr txBox="1"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1"/>
          <p:cNvSpPr txBox="1"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1"/>
          <p:cNvSpPr txBox="1"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1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_OBJECTS" type="twoObj">
  <p:cSld name="TWO_OBJECT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2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2"/>
          <p:cNvSpPr txBox="1">
            <a:spLocks noGrp="1"/>
          </p:cNvSpPr>
          <p:nvPr>
            <p:ph type="body" idx="1"/>
          </p:nvPr>
        </p:nvSpPr>
        <p:spPr>
          <a:xfrm>
            <a:off x="762000" y="2285999"/>
            <a:ext cx="5151119" cy="381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body" idx="2"/>
          </p:nvPr>
        </p:nvSpPr>
        <p:spPr>
          <a:xfrm>
            <a:off x="6278879" y="2285999"/>
            <a:ext cx="5151121" cy="381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3"/>
          <p:cNvSpPr txBox="1"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2"/>
          </p:nvPr>
        </p:nvSpPr>
        <p:spPr>
          <a:xfrm>
            <a:off x="762000" y="3048000"/>
            <a:ext cx="5151119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3"/>
          </p:nvPr>
        </p:nvSpPr>
        <p:spPr>
          <a:xfrm>
            <a:off x="6278878" y="2286000"/>
            <a:ext cx="5151122" cy="761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body" idx="4"/>
          </p:nvPr>
        </p:nvSpPr>
        <p:spPr>
          <a:xfrm>
            <a:off x="6278878" y="3048000"/>
            <a:ext cx="515112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JECT_WITH_CAPTION_TEXT" type="objTx">
  <p:cSld name="OBJECT_WITH_CAPTION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body" idx="1"/>
          </p:nvPr>
        </p:nvSpPr>
        <p:spPr>
          <a:xfrm>
            <a:off x="5334000" y="762001"/>
            <a:ext cx="6096000" cy="53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2"/>
          </p:nvPr>
        </p:nvSpPr>
        <p:spPr>
          <a:xfrm>
            <a:off x="762000" y="2286000"/>
            <a:ext cx="3810000" cy="381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_WITH_CAPTION_TEXT" type="picTx">
  <p:cSld name="PICTURE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>
            <a:spLocks noGrp="1"/>
          </p:cNvSpPr>
          <p:nvPr>
            <p:ph type="pic" idx="2"/>
          </p:nvPr>
        </p:nvSpPr>
        <p:spPr>
          <a:xfrm>
            <a:off x="5334000" y="762001"/>
            <a:ext cx="6021388" cy="53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762001" y="2286000"/>
            <a:ext cx="3809999" cy="3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/>
          <p:nvPr/>
        </p:nvSpPr>
        <p:spPr>
          <a:xfrm>
            <a:off x="8157843" y="6244836"/>
            <a:ext cx="4034156" cy="613164"/>
          </a:xfrm>
          <a:custGeom>
            <a:avLst/>
            <a:gdLst/>
            <a:ahLst/>
            <a:cxnLst/>
            <a:rect l="l" t="t" r="r" b="b"/>
            <a:pathLst>
              <a:path w="4034156" h="613164" extrusionOk="0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venir"/>
              <a:buNone/>
            </a:pPr>
            <a:endParaRPr sz="15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" name="Google Shape;7;p8"/>
          <p:cNvSpPr/>
          <p:nvPr/>
        </p:nvSpPr>
        <p:spPr>
          <a:xfrm>
            <a:off x="1" y="688126"/>
            <a:ext cx="448491" cy="1634252"/>
          </a:xfrm>
          <a:custGeom>
            <a:avLst/>
            <a:gdLst/>
            <a:ahLst/>
            <a:cxnLst/>
            <a:rect l="l" t="t" r="r" b="b"/>
            <a:pathLst>
              <a:path w="448491" h="1634252" extrusionOk="0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" name="Google Shape;8;p8"/>
          <p:cNvSpPr/>
          <p:nvPr/>
        </p:nvSpPr>
        <p:spPr>
          <a:xfrm>
            <a:off x="7309459" y="6144069"/>
            <a:ext cx="4418271" cy="718159"/>
          </a:xfrm>
          <a:custGeom>
            <a:avLst/>
            <a:gdLst/>
            <a:ahLst/>
            <a:cxnLst/>
            <a:rect l="l" t="t" r="r" b="b"/>
            <a:pathLst>
              <a:path w="4418271" h="718159" extrusionOk="0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 w="12700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" name="Google Shape;9;p8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8"/>
          <p:cNvSpPr txBox="1"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81000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55600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42900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42900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>
        <p:push dir="r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microsoft.com/office/2007/relationships/hdphoto" Target="../media/hdphoto1.wdp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5">
            <a:alphaModFix/>
          </a:blip>
          <a:srcRect t="6275" b="6286"/>
          <a:stretch/>
        </p:blipFill>
        <p:spPr>
          <a:xfrm>
            <a:off x="20" y="10"/>
            <a:ext cx="1220722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0" y="0"/>
            <a:ext cx="5578823" cy="6028256"/>
          </a:xfrm>
          <a:custGeom>
            <a:avLst/>
            <a:gdLst/>
            <a:ahLst/>
            <a:cxnLst/>
            <a:rect l="l" t="t" r="r" b="b"/>
            <a:pathLst>
              <a:path w="5578823" h="6028256" extrusionOk="0">
                <a:moveTo>
                  <a:pt x="0" y="0"/>
                </a:moveTo>
                <a:lnTo>
                  <a:pt x="3897606" y="0"/>
                </a:lnTo>
                <a:lnTo>
                  <a:pt x="4274232" y="360545"/>
                </a:lnTo>
                <a:cubicBezTo>
                  <a:pt x="4408856" y="488910"/>
                  <a:pt x="4542134" y="615181"/>
                  <a:pt x="4673934" y="738354"/>
                </a:cubicBezTo>
                <a:cubicBezTo>
                  <a:pt x="5042663" y="1082881"/>
                  <a:pt x="5282330" y="1428108"/>
                  <a:pt x="5421862" y="1773839"/>
                </a:cubicBezTo>
                <a:cubicBezTo>
                  <a:pt x="5631101" y="2292214"/>
                  <a:pt x="5614731" y="2811325"/>
                  <a:pt x="5469198" y="3329255"/>
                </a:cubicBezTo>
                <a:cubicBezTo>
                  <a:pt x="5323662" y="3847185"/>
                  <a:pt x="5048962" y="4363935"/>
                  <a:pt x="4741546" y="4877588"/>
                </a:cubicBezTo>
                <a:cubicBezTo>
                  <a:pt x="4027238" y="6071494"/>
                  <a:pt x="2764972" y="6102970"/>
                  <a:pt x="1325600" y="5980388"/>
                </a:cubicBezTo>
                <a:cubicBezTo>
                  <a:pt x="903947" y="5944442"/>
                  <a:pt x="499735" y="5907589"/>
                  <a:pt x="137593" y="5804042"/>
                </a:cubicBezTo>
                <a:lnTo>
                  <a:pt x="0" y="5760161"/>
                </a:lnTo>
                <a:close/>
              </a:path>
            </a:pathLst>
          </a:custGeom>
          <a:solidFill>
            <a:schemeClr val="dk2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-1" y="0"/>
            <a:ext cx="5704117" cy="6096000"/>
          </a:xfrm>
          <a:custGeom>
            <a:avLst/>
            <a:gdLst/>
            <a:ahLst/>
            <a:cxnLst/>
            <a:rect l="l" t="t" r="r" b="b"/>
            <a:pathLst>
              <a:path w="5704117" h="6096000" extrusionOk="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 cap="flat" cmpd="sng">
            <a:solidFill>
              <a:srgbClr val="9EE0F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1" name="Google Shape;91;p1"/>
          <p:cNvSpPr txBox="1">
            <a:spLocks noGrp="1"/>
          </p:cNvSpPr>
          <p:nvPr>
            <p:ph type="ctrTitle"/>
          </p:nvPr>
        </p:nvSpPr>
        <p:spPr>
          <a:xfrm>
            <a:off x="725550" y="2396276"/>
            <a:ext cx="4127700" cy="12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en-US" sz="4900"/>
              <a:t>Lightning Talk</a:t>
            </a:r>
            <a:endParaRPr sz="6100"/>
          </a:p>
        </p:txBody>
      </p:sp>
      <p:sp>
        <p:nvSpPr>
          <p:cNvPr id="92" name="Google Shape;92;p1"/>
          <p:cNvSpPr txBox="1">
            <a:spLocks noGrp="1"/>
          </p:cNvSpPr>
          <p:nvPr>
            <p:ph type="subTitle" idx="1"/>
          </p:nvPr>
        </p:nvSpPr>
        <p:spPr>
          <a:xfrm>
            <a:off x="765323" y="3756075"/>
            <a:ext cx="3882091" cy="9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90"/>
              <a:buNone/>
            </a:pPr>
            <a:r>
              <a:rPr lang="en-US" sz="2590" dirty="0"/>
              <a:t>Requirements &amp; Engineering Standards</a:t>
            </a:r>
            <a:endParaRPr dirty="0"/>
          </a:p>
        </p:txBody>
      </p:sp>
      <p:sp>
        <p:nvSpPr>
          <p:cNvPr id="93" name="Google Shape;93;p1"/>
          <p:cNvSpPr txBox="1"/>
          <p:nvPr/>
        </p:nvSpPr>
        <p:spPr>
          <a:xfrm>
            <a:off x="5704125" y="0"/>
            <a:ext cx="5973900" cy="1782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90"/>
              <a:buFont typeface="Arial"/>
              <a:buNone/>
            </a:pPr>
            <a:endParaRPr sz="229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" name="introduction slide">
            <a:hlinkClick r:id="" action="ppaction://media"/>
            <a:extLst>
              <a:ext uri="{FF2B5EF4-FFF2-40B4-BE49-F238E27FC236}">
                <a16:creationId xmlns:a16="http://schemas.microsoft.com/office/drawing/2014/main" id="{A6117CD7-F202-479F-AE14-2AF3EB1F01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04497" y="194012"/>
            <a:ext cx="2623172" cy="26231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96608cf7bc_5_5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/>
              <a:t>Team: sdmay21-51</a:t>
            </a:r>
          </a:p>
        </p:txBody>
      </p:sp>
      <p:sp>
        <p:nvSpPr>
          <p:cNvPr id="99" name="Google Shape;99;g96608cf7bc_5_5"/>
          <p:cNvSpPr txBox="1"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9306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90"/>
              <a:buChar char="●"/>
            </a:pPr>
            <a:r>
              <a:rPr lang="en-US" sz="2590" dirty="0"/>
              <a:t>Logan Anderson: Senior, Computer Engineering</a:t>
            </a:r>
          </a:p>
          <a:p>
            <a:pPr marL="457200" lvl="0" indent="-39306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90"/>
              <a:buChar char="●"/>
            </a:pPr>
            <a:r>
              <a:rPr lang="en-US" sz="2590" dirty="0"/>
              <a:t>Nicholas Heger: Senior, Computer Engineering</a:t>
            </a:r>
          </a:p>
          <a:p>
            <a:pPr marL="457200" lvl="0" indent="-39306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90"/>
              <a:buChar char="●"/>
            </a:pPr>
            <a:r>
              <a:rPr lang="en-US" sz="2590" dirty="0"/>
              <a:t>Steven Sheets: Senior, Software Engineering</a:t>
            </a:r>
          </a:p>
          <a:p>
            <a:pPr marL="457200" lvl="0" indent="-39306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90"/>
              <a:buChar char="●"/>
            </a:pPr>
            <a:r>
              <a:rPr lang="en-US" sz="2590" dirty="0"/>
              <a:t>James Volpe: Senior, Software Engineering</a:t>
            </a:r>
          </a:p>
          <a:p>
            <a:pPr marL="457200" lvl="0" indent="-39306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90"/>
              <a:buChar char="●"/>
            </a:pPr>
            <a:r>
              <a:rPr lang="en-US" sz="2590" dirty="0"/>
              <a:t>Jared Weiland: Senior, Software Engineering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2" name="team introduction slide">
            <a:hlinkClick r:id="" action="ppaction://media"/>
            <a:extLst>
              <a:ext uri="{FF2B5EF4-FFF2-40B4-BE49-F238E27FC236}">
                <a16:creationId xmlns:a16="http://schemas.microsoft.com/office/drawing/2014/main" id="{620D7D0D-1AA8-4706-A51A-836E84D31F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2621" y="381621"/>
            <a:ext cx="3047379" cy="30473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8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53249-9667-47D0-B08C-D45BE12A2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5249694" cy="1524000"/>
          </a:xfrm>
        </p:spPr>
        <p:txBody>
          <a:bodyPr>
            <a:normAutofit/>
          </a:bodyPr>
          <a:lstStyle/>
          <a:p>
            <a:pPr rtl="0" fontAlgn="base"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Project Description</a:t>
            </a:r>
            <a:br>
              <a:rPr lang="en-US" b="0" dirty="0">
                <a:effectLst/>
              </a:rPr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976A15-B522-4CBB-A473-7D5FCF842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4902740" cy="2286001"/>
          </a:xfrm>
        </p:spPr>
        <p:txBody>
          <a:bodyPr/>
          <a:lstStyle/>
          <a:p>
            <a:r>
              <a:rPr lang="en-US" dirty="0"/>
              <a:t>Spatial Crowdsourcing</a:t>
            </a:r>
          </a:p>
          <a:p>
            <a:r>
              <a:rPr lang="en-US" dirty="0"/>
              <a:t>Mobile Application</a:t>
            </a:r>
          </a:p>
          <a:p>
            <a:r>
              <a:rPr lang="en-US" dirty="0"/>
              <a:t>Algorithm Design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775F46B1-A275-455E-B2D1-8A1F1D7D2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7260" y="814245"/>
            <a:ext cx="4902740" cy="5281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Lightning_Talk_Project_Description">
            <a:hlinkClick r:id="" action="ppaction://media"/>
            <a:extLst>
              <a:ext uri="{FF2B5EF4-FFF2-40B4-BE49-F238E27FC236}">
                <a16:creationId xmlns:a16="http://schemas.microsoft.com/office/drawing/2014/main" id="{6E27B2F8-95D8-4CB5-98C8-B5739ED639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61096" y="4333490"/>
            <a:ext cx="2329758" cy="232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283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Functional Requirements</a:t>
            </a:r>
            <a:endParaRPr/>
          </a:p>
        </p:txBody>
      </p:sp>
      <p:sp>
        <p:nvSpPr>
          <p:cNvPr id="105" name="Google Shape;105;p3"/>
          <p:cNvSpPr txBox="1"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Take input of workers, skills, and locations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Take input of job sites and their tasks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Optimize a schedule based on input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Re-optimize schedule based on new time constraints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Alert workers and job sites of schedule</a:t>
            </a:r>
            <a:endParaRPr dirty="0"/>
          </a:p>
        </p:txBody>
      </p:sp>
      <p:pic>
        <p:nvPicPr>
          <p:cNvPr id="2" name="steven_sheets_functional_requirements">
            <a:hlinkClick r:id="" action="ppaction://media"/>
            <a:extLst>
              <a:ext uri="{FF2B5EF4-FFF2-40B4-BE49-F238E27FC236}">
                <a16:creationId xmlns:a16="http://schemas.microsoft.com/office/drawing/2014/main" id="{5C60758F-F0BC-4134-BBED-3C142274D9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77029" y="254179"/>
            <a:ext cx="3026349" cy="30263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96608cf7bc_2_0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/>
              <a:t>Non-Functional Requirements</a:t>
            </a:r>
            <a:endParaRPr/>
          </a:p>
        </p:txBody>
      </p:sp>
      <p:sp>
        <p:nvSpPr>
          <p:cNvPr id="111" name="Google Shape;111;g96608cf7bc_2_0"/>
          <p:cNvSpPr txBox="1"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Reliability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Security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Performance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Maintainability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Scalability</a:t>
            </a:r>
            <a:endParaRPr dirty="0"/>
          </a:p>
        </p:txBody>
      </p:sp>
      <p:pic>
        <p:nvPicPr>
          <p:cNvPr id="2" name="Non_Functional">
            <a:hlinkClick r:id="" action="ppaction://media"/>
            <a:extLst>
              <a:ext uri="{FF2B5EF4-FFF2-40B4-BE49-F238E27FC236}">
                <a16:creationId xmlns:a16="http://schemas.microsoft.com/office/drawing/2014/main" id="{80F938DF-6FEE-406E-8803-13167B93C4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55324" y="2498414"/>
            <a:ext cx="3355942" cy="33559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5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Engineering Standards</a:t>
            </a:r>
            <a:endParaRPr/>
          </a:p>
        </p:txBody>
      </p:sp>
      <p:sp>
        <p:nvSpPr>
          <p:cNvPr id="117" name="Google Shape;117;p6"/>
          <p:cNvSpPr txBox="1"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AGILE Development plan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Development is completed on time per our / the </a:t>
            </a:r>
            <a:br>
              <a:rPr lang="en-US" dirty="0"/>
            </a:br>
            <a:r>
              <a:rPr lang="en-US" dirty="0"/>
              <a:t>customers' schedule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Testing performed using a black-box system</a:t>
            </a:r>
            <a:endParaRPr dirty="0"/>
          </a:p>
        </p:txBody>
      </p:sp>
      <p:pic>
        <p:nvPicPr>
          <p:cNvPr id="2" name="Lightning_Talk_Engineering_Standards">
            <a:hlinkClick r:id="" action="ppaction://media"/>
            <a:extLst>
              <a:ext uri="{FF2B5EF4-FFF2-40B4-BE49-F238E27FC236}">
                <a16:creationId xmlns:a16="http://schemas.microsoft.com/office/drawing/2014/main" id="{A0D60320-40F1-439A-AC73-CAFDB2F7E6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93929" y="519880"/>
            <a:ext cx="3186261" cy="31862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7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Constraints</a:t>
            </a:r>
            <a:endParaRPr dirty="0"/>
          </a:p>
        </p:txBody>
      </p:sp>
      <p:sp>
        <p:nvSpPr>
          <p:cNvPr id="123" name="Google Shape;123;p7"/>
          <p:cNvSpPr txBox="1"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Must run as a mobile or desktop application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Map API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Project must not exceed provided budget ($TBD)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Project must be completed within the given time frame</a:t>
            </a:r>
          </a:p>
        </p:txBody>
      </p:sp>
      <p:pic>
        <p:nvPicPr>
          <p:cNvPr id="2" name="Lightning_Talk_Constraints">
            <a:hlinkClick r:id="" action="ppaction://media"/>
            <a:extLst>
              <a:ext uri="{FF2B5EF4-FFF2-40B4-BE49-F238E27FC236}">
                <a16:creationId xmlns:a16="http://schemas.microsoft.com/office/drawing/2014/main" id="{FAF3E5CC-FAF1-4710-A1AF-8CAC2C7A74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16089" y="452249"/>
            <a:ext cx="2905501" cy="29055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3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ebbleVTI">
  <a:themeElements>
    <a:clrScheme name="Slipstream">
      <a:dk1>
        <a:srgbClr val="000000"/>
      </a:dk1>
      <a:lt1>
        <a:srgbClr val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152</Words>
  <Application>Microsoft Office PowerPoint</Application>
  <PresentationFormat>Widescreen</PresentationFormat>
  <Paragraphs>33</Paragraphs>
  <Slides>7</Slides>
  <Notes>7</Notes>
  <HiddenSlides>0</HiddenSlides>
  <MMClips>7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Avenir</vt:lpstr>
      <vt:lpstr>PebbleVTI</vt:lpstr>
      <vt:lpstr>Lightning Talk</vt:lpstr>
      <vt:lpstr>Team: sdmay21-51</vt:lpstr>
      <vt:lpstr>Project Description </vt:lpstr>
      <vt:lpstr>Functional Requirements</vt:lpstr>
      <vt:lpstr>Non-Functional Requirements</vt:lpstr>
      <vt:lpstr>Engineering Standards</vt:lpstr>
      <vt:lpstr>Constraints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Lightning Talk</dc:title>
  <dc:creator>Steven Sheets</dc:creator>
  <cp:lastModifiedBy>Steven Sheets</cp:lastModifiedBy>
  <cp:revision>7</cp:revision>
  <dcterms:created xsi:type="dcterms:W3CDTF">2020-09-07T22:29:47Z</dcterms:created>
  <dcterms:modified xsi:type="dcterms:W3CDTF">2020-09-10T04:52:09Z</dcterms:modified>
</cp:coreProperties>
</file>

<file path=docProps/thumbnail.jpeg>
</file>